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43F66-933D-4E34-9A74-2D0FFF1F58C2}" v="274" dt="2025-02-06T15:16:50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3" d="100"/>
          <a:sy n="93" d="100"/>
        </p:scale>
        <p:origin x="198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, Clifford W SSG USARMY USAG (USA)" userId="6497e077-9328-4322-a46b-391149218ba9" providerId="ADAL" clId="{13C43F66-933D-4E34-9A74-2D0FFF1F58C2}"/>
    <pc:docChg chg="modSld">
      <pc:chgData name="Rich, Clifford W SSG USARMY USAG (USA)" userId="6497e077-9328-4322-a46b-391149218ba9" providerId="ADAL" clId="{13C43F66-933D-4E34-9A74-2D0FFF1F58C2}" dt="2025-02-06T15:17:18.776" v="303" actId="20577"/>
      <pc:docMkLst>
        <pc:docMk/>
      </pc:docMkLst>
      <pc:sldChg chg="modSp mod">
        <pc:chgData name="Rich, Clifford W SSG USARMY USAG (USA)" userId="6497e077-9328-4322-a46b-391149218ba9" providerId="ADAL" clId="{13C43F66-933D-4E34-9A74-2D0FFF1F58C2}" dt="2025-02-06T15:17:18.776" v="303" actId="20577"/>
        <pc:sldMkLst>
          <pc:docMk/>
          <pc:sldMk cId="200392233" sldId="261"/>
        </pc:sldMkLst>
        <pc:spChg chg="mod">
          <ac:chgData name="Rich, Clifford W SSG USARMY USAG (USA)" userId="6497e077-9328-4322-a46b-391149218ba9" providerId="ADAL" clId="{13C43F66-933D-4E34-9A74-2D0FFF1F58C2}" dt="2025-02-06T15:17:18.776" v="303" actId="20577"/>
          <ac:spMkLst>
            <pc:docMk/>
            <pc:sldMk cId="200392233" sldId="261"/>
            <ac:spMk id="7" creationId="{2EA72287-7061-4D07-0637-842FB7ED2581}"/>
          </ac:spMkLst>
        </pc:spChg>
      </pc:sldChg>
      <pc:sldChg chg="addSp modSp mod">
        <pc:chgData name="Rich, Clifford W SSG USARMY USAG (USA)" userId="6497e077-9328-4322-a46b-391149218ba9" providerId="ADAL" clId="{13C43F66-933D-4E34-9A74-2D0FFF1F58C2}" dt="2025-02-06T15:16:50.210" v="293" actId="1037"/>
        <pc:sldMkLst>
          <pc:docMk/>
          <pc:sldMk cId="4026322416" sldId="262"/>
        </pc:sldMkLst>
        <pc:spChg chg="mod">
          <ac:chgData name="Rich, Clifford W SSG USARMY USAG (USA)" userId="6497e077-9328-4322-a46b-391149218ba9" providerId="ADAL" clId="{13C43F66-933D-4E34-9A74-2D0FFF1F58C2}" dt="2025-02-06T15:14:39.264" v="14" actId="1036"/>
          <ac:spMkLst>
            <pc:docMk/>
            <pc:sldMk cId="4026322416" sldId="262"/>
            <ac:spMk id="2" creationId="{37B9AB57-0FFE-86BC-C165-B79FDCAC7014}"/>
          </ac:spMkLst>
        </pc:spChg>
        <pc:spChg chg="add mod">
          <ac:chgData name="Rich, Clifford W SSG USARMY USAG (USA)" userId="6497e077-9328-4322-a46b-391149218ba9" providerId="ADAL" clId="{13C43F66-933D-4E34-9A74-2D0FFF1F58C2}" dt="2025-02-06T15:15:35.212" v="66" actId="1035"/>
          <ac:spMkLst>
            <pc:docMk/>
            <pc:sldMk cId="4026322416" sldId="262"/>
            <ac:spMk id="5" creationId="{1480A857-ABB1-E87F-4DE6-E0D019ABCCF5}"/>
          </ac:spMkLst>
        </pc:spChg>
        <pc:spChg chg="add mod">
          <ac:chgData name="Rich, Clifford W SSG USARMY USAG (USA)" userId="6497e077-9328-4322-a46b-391149218ba9" providerId="ADAL" clId="{13C43F66-933D-4E34-9A74-2D0FFF1F58C2}" dt="2025-02-06T15:15:48.526" v="75" actId="20577"/>
          <ac:spMkLst>
            <pc:docMk/>
            <pc:sldMk cId="4026322416" sldId="262"/>
            <ac:spMk id="8" creationId="{61472E72-CD01-438F-8296-446D0204F687}"/>
          </ac:spMkLst>
        </pc:spChg>
        <pc:spChg chg="add mod">
          <ac:chgData name="Rich, Clifford W SSG USARMY USAG (USA)" userId="6497e077-9328-4322-a46b-391149218ba9" providerId="ADAL" clId="{13C43F66-933D-4E34-9A74-2D0FFF1F58C2}" dt="2025-02-06T15:16:50.210" v="293" actId="1037"/>
          <ac:spMkLst>
            <pc:docMk/>
            <pc:sldMk cId="4026322416" sldId="262"/>
            <ac:spMk id="9" creationId="{6A643408-9FDA-23F5-7AA9-767236AE8768}"/>
          </ac:spMkLst>
        </pc:spChg>
        <pc:spChg chg="mod">
          <ac:chgData name="Rich, Clifford W SSG USARMY USAG (USA)" userId="6497e077-9328-4322-a46b-391149218ba9" providerId="ADAL" clId="{13C43F66-933D-4E34-9A74-2D0FFF1F58C2}" dt="2025-02-06T15:14:39.264" v="14" actId="1036"/>
          <ac:spMkLst>
            <pc:docMk/>
            <pc:sldMk cId="4026322416" sldId="262"/>
            <ac:spMk id="37" creationId="{CF048DE7-AD4E-FB10-5621-0534A3C5528D}"/>
          </ac:spMkLst>
        </pc:spChg>
        <pc:spChg chg="mod">
          <ac:chgData name="Rich, Clifford W SSG USARMY USAG (USA)" userId="6497e077-9328-4322-a46b-391149218ba9" providerId="ADAL" clId="{13C43F66-933D-4E34-9A74-2D0FFF1F58C2}" dt="2025-02-06T15:14:39.264" v="14" actId="1036"/>
          <ac:spMkLst>
            <pc:docMk/>
            <pc:sldMk cId="4026322416" sldId="262"/>
            <ac:spMk id="38" creationId="{9E479DB0-B83A-41F2-114E-63B3A07345DE}"/>
          </ac:spMkLst>
        </pc:spChg>
        <pc:spChg chg="mod">
          <ac:chgData name="Rich, Clifford W SSG USARMY USAG (USA)" userId="6497e077-9328-4322-a46b-391149218ba9" providerId="ADAL" clId="{13C43F66-933D-4E34-9A74-2D0FFF1F58C2}" dt="2025-02-06T15:14:39.264" v="14" actId="1036"/>
          <ac:spMkLst>
            <pc:docMk/>
            <pc:sldMk cId="4026322416" sldId="262"/>
            <ac:spMk id="39" creationId="{AE09DC77-3F7C-B762-B705-CB687EE40D0D}"/>
          </ac:spMkLst>
        </pc:spChg>
      </pc:sldChg>
    </pc:docChg>
  </pc:docChgLst>
  <pc:docChgLst>
    <pc:chgData name="Rich, Clifford W SSG USARMY USAG (USA)" userId="6497e077-9328-4322-a46b-391149218ba9" providerId="ADAL" clId="{EEFDEA8D-B802-4C18-BE59-6C87223BD3BC}"/>
    <pc:docChg chg="modSld">
      <pc:chgData name="Rich, Clifford W SSG USARMY USAG (USA)" userId="6497e077-9328-4322-a46b-391149218ba9" providerId="ADAL" clId="{EEFDEA8D-B802-4C18-BE59-6C87223BD3BC}" dt="2024-09-12T15:02:43.566" v="0" actId="1035"/>
      <pc:docMkLst>
        <pc:docMk/>
      </pc:docMkLst>
      <pc:sldChg chg="modSp mod">
        <pc:chgData name="Rich, Clifford W SSG USARMY USAG (USA)" userId="6497e077-9328-4322-a46b-391149218ba9" providerId="ADAL" clId="{EEFDEA8D-B802-4C18-BE59-6C87223BD3BC}" dt="2024-09-12T15:02:43.566" v="0" actId="1035"/>
        <pc:sldMkLst>
          <pc:docMk/>
          <pc:sldMk cId="20039223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6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9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797BD-BE57-4BBE-8F29-FB25324F1DB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89D1-7953-4FF4-A844-33AA99EB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mailto:natalie.mack@belvoirhomeeducator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hyperlink" Target="mailto:Virginia.e.brown.civ@army.mi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yashika.r.cook.mil@health.mil" TargetMode="External"/><Relationship Id="rId3" Type="http://schemas.openxmlformats.org/officeDocument/2006/relationships/hyperlink" Target="mailto:fbkoc11170@gmail.com" TargetMode="External"/><Relationship Id="rId7" Type="http://schemas.openxmlformats.org/officeDocument/2006/relationships/hyperlink" Target="http://www.pwocfortbelvoir.org/" TargetMode="External"/><Relationship Id="rId12" Type="http://schemas.openxmlformats.org/officeDocument/2006/relationships/hyperlink" Target="mailto:Virginia.e.brown.civ@army.mil" TargetMode="External"/><Relationship Id="rId2" Type="http://schemas.openxmlformats.org/officeDocument/2006/relationships/hyperlink" Target="mailto:fortbelvoircwoc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jrossi01@gmail.com" TargetMode="External"/><Relationship Id="rId11" Type="http://schemas.openxmlformats.org/officeDocument/2006/relationships/hyperlink" Target="http://www.fortbelvoircatholiccommunity.com/" TargetMode="External"/><Relationship Id="rId5" Type="http://schemas.openxmlformats.org/officeDocument/2006/relationships/hyperlink" Target="mailto:ftbelvoirawana@gmail.com" TargetMode="External"/><Relationship Id="rId10" Type="http://schemas.openxmlformats.org/officeDocument/2006/relationships/hyperlink" Target="mailto:hye.j.hwang.civ@army.mil" TargetMode="External"/><Relationship Id="rId4" Type="http://schemas.openxmlformats.org/officeDocument/2006/relationships/hyperlink" Target="mailto:mwilliams@yfc.net" TargetMode="External"/><Relationship Id="rId9" Type="http://schemas.openxmlformats.org/officeDocument/2006/relationships/hyperlink" Target="mailto:smary.m.bochnowski.civ@army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F86B649-0B3E-9483-D700-73982F256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11265"/>
          <a:stretch/>
        </p:blipFill>
        <p:spPr>
          <a:xfrm>
            <a:off x="4602145" y="5097530"/>
            <a:ext cx="1124375" cy="1097280"/>
          </a:xfrm>
          <a:prstGeom prst="rect">
            <a:avLst/>
          </a:prstGeom>
        </p:spPr>
      </p:pic>
      <p:sp>
        <p:nvSpPr>
          <p:cNvPr id="2" name="Rectangle 20">
            <a:extLst>
              <a:ext uri="{FF2B5EF4-FFF2-40B4-BE49-F238E27FC236}">
                <a16:creationId xmlns:a16="http://schemas.microsoft.com/office/drawing/2014/main" id="{23217999-ABC6-208D-C5BA-E4015A61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4328"/>
            <a:ext cx="2926080" cy="12618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RSO</a:t>
            </a:r>
            <a:endParaRPr lang="en-US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Support Office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 Fort Belvoir, Virginia</a:t>
            </a:r>
          </a:p>
        </p:txBody>
      </p:sp>
      <p:pic>
        <p:nvPicPr>
          <p:cNvPr id="1026" name="Picture 2" descr="ARMY CHAPLAIN CORPS REGIMENTAL CREST&quot; Poster for Sale by WOOFANG | Redbubble">
            <a:extLst>
              <a:ext uri="{FF2B5EF4-FFF2-40B4-BE49-F238E27FC236}">
                <a16:creationId xmlns:a16="http://schemas.microsoft.com/office/drawing/2014/main" id="{6786385C-A57A-5B61-17EE-660E84160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4900"/>
          <a:stretch/>
        </p:blipFill>
        <p:spPr bwMode="auto">
          <a:xfrm>
            <a:off x="6214558" y="1947"/>
            <a:ext cx="7572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09F635-A6B0-0675-9671-B96BF6665712}"/>
              </a:ext>
            </a:extLst>
          </p:cNvPr>
          <p:cNvSpPr/>
          <p:nvPr/>
        </p:nvSpPr>
        <p:spPr>
          <a:xfrm>
            <a:off x="6807039" y="849713"/>
            <a:ext cx="164767" cy="50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hurch with a steeple&#10;&#10;Description automatically generated with low confidence">
            <a:extLst>
              <a:ext uri="{FF2B5EF4-FFF2-40B4-BE49-F238E27FC236}">
                <a16:creationId xmlns:a16="http://schemas.microsoft.com/office/drawing/2014/main" id="{76BE75A5-C77F-4B2E-0C4A-6419D5E98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5269" r="20104"/>
          <a:stretch/>
        </p:blipFill>
        <p:spPr>
          <a:xfrm>
            <a:off x="7840119" y="1271831"/>
            <a:ext cx="1303881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On-Post Locations - Gallery — Villages at Belvoir">
            <a:extLst>
              <a:ext uri="{FF2B5EF4-FFF2-40B4-BE49-F238E27FC236}">
                <a16:creationId xmlns:a16="http://schemas.microsoft.com/office/drawing/2014/main" id="{D471A189-F941-1CE2-3513-C959D411D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r="7385"/>
          <a:stretch/>
        </p:blipFill>
        <p:spPr bwMode="auto">
          <a:xfrm>
            <a:off x="6217920" y="3342718"/>
            <a:ext cx="2926080" cy="139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ew &amp; Jordan: Fort Belvoir Fairfax Chapel Wedding -  karynjohnson.photography">
            <a:extLst>
              <a:ext uri="{FF2B5EF4-FFF2-40B4-BE49-F238E27FC236}">
                <a16:creationId xmlns:a16="http://schemas.microsoft.com/office/drawing/2014/main" id="{C69044A6-1D03-75F4-30B7-ECF4E329B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5" t="11415" r="1617" b="11030"/>
          <a:stretch/>
        </p:blipFill>
        <p:spPr bwMode="auto">
          <a:xfrm>
            <a:off x="6217920" y="4893938"/>
            <a:ext cx="2926080" cy="196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">
            <a:extLst>
              <a:ext uri="{FF2B5EF4-FFF2-40B4-BE49-F238E27FC236}">
                <a16:creationId xmlns:a16="http://schemas.microsoft.com/office/drawing/2014/main" id="{872EA85B-51C4-C6AA-ED13-5B34B192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26080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MINISTRIES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C2351156-A2AD-6270-4B38-BD99B48C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621686"/>
            <a:ext cx="2633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Office Hours:  M-F 0900-1600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5950 12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St, BLDG 1018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1ECBB45-0948-093F-DC5C-D1F62A4F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5782"/>
            <a:ext cx="29260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Thriving middle &amp; high school programs for each faith community on Fort Belvoir comprised of weekly meetings, small groups, retreats, conferences, contemporary worship &amp; other activities.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C73B1CAB-CA55-26A8-A5A1-82B5D5E6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0"/>
            <a:ext cx="2633472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(5) LOCATIONS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A4AFBE1-A8F3-5940-821A-3066ACD82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846"/>
            <a:ext cx="292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Student Ministries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35DB9806-1C8C-6DC0-2A65-28638753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314325"/>
            <a:ext cx="263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C04742E4-3EC6-9FAE-39E8-60F6E6010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1083897"/>
            <a:ext cx="263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Religious Education Center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09F7DF-AC9D-887D-DDE0-2C3AF169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1390405"/>
            <a:ext cx="2633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Office Hours:  M-F 0900-1600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5952 12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St, BLDG 1028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*Family Night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**Sunday School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0A89AA71-F861-F667-DF97-EA16428A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136" y="1273841"/>
            <a:ext cx="1618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vital, united, loving faith community living in God given freedom enabling readiness today &amp; tomorrow.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5F5AFAFC-16A1-1EFF-D518-04DD8747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632" y="2368160"/>
            <a:ext cx="1618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</a:p>
          <a:p>
            <a:pPr algn="ctr"/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FOR EVERYONE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45735AB-7C74-74D8-E2F9-B3CECFB0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2218877"/>
            <a:ext cx="263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Fairfax Chapel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D6E5E-6026-033B-B2C3-44B37D945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2525381"/>
            <a:ext cx="2633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Office Hours:  by appointment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5675 21st Street, BLDG 435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(703) 806-5906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4D29B318-3CE1-55CD-F6DB-42FE6C0D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3171948"/>
            <a:ext cx="263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D18552-9429-FA89-9F87-96094FDF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3478452"/>
            <a:ext cx="2633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Office Hours:  M-F 0900-1600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1801 Wright Rd, BLDG 1801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31F84AE2-50FB-2A98-8F59-0D9532D0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3941103"/>
            <a:ext cx="263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Chapel Annex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956A7-3A1E-0F8B-82FE-620B7B5E8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072" y="4247607"/>
            <a:ext cx="2633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Office Hours:  M-F 0900-1600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10011 Middleton Road, BLDG 221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(703) 806-5906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3132BF0-1CA2-6D1A-2722-EA1889FA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7" y="3961435"/>
            <a:ext cx="2926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Counseling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Family Counseling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Marriage Counseling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Marriage Enrichment Events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EMDR Therapy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Play Therapy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E68AAC46-DF6C-7BA9-462A-0781A584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3816"/>
            <a:ext cx="2926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Catholic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Jewish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Protestant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7BF6F1F-0916-786A-CC46-97985E0B2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5" y="1509251"/>
            <a:ext cx="2926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Youth Ministries call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1F03DF48-469D-DADF-D753-1051BD9A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93" y="1983158"/>
            <a:ext cx="1414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(703) 806-3418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(202) 934-7061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(703) 806-3958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DEC429D-F3A2-4A4E-300C-81439D9F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9" y="2587976"/>
            <a:ext cx="292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Belvoir Home School Families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8D2E1ECD-B036-42D4-93DD-642E0DC1D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9917"/>
            <a:ext cx="29260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information about Home School Families contact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natalie.mack@belvoirhomeeducators.com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997977F6-EDD9-EF67-C5A5-154E2659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33538"/>
            <a:ext cx="29260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Center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E2CE3F4E-1F32-5C8E-AC84-86C20680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3" y="5161764"/>
            <a:ext cx="2926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10011 Middleton Rd BLDG 221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schedule an appointment text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(571) 459-5543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97E569-EE5B-584D-F868-B3FE7E0D00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93" t="6521" r="9068" b="22085"/>
          <a:stretch/>
        </p:blipFill>
        <p:spPr>
          <a:xfrm>
            <a:off x="3652836" y="5200442"/>
            <a:ext cx="807245" cy="82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805771E-B383-7C93-2970-0B3EE08A72F7}"/>
              </a:ext>
            </a:extLst>
          </p:cNvPr>
          <p:cNvSpPr txBox="1"/>
          <p:nvPr/>
        </p:nvSpPr>
        <p:spPr>
          <a:xfrm>
            <a:off x="3418283" y="6071699"/>
            <a:ext cx="127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Online Giving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72287-7061-4D07-0637-842FB7ED2581}"/>
              </a:ext>
            </a:extLst>
          </p:cNvPr>
          <p:cNvSpPr txBox="1"/>
          <p:nvPr/>
        </p:nvSpPr>
        <p:spPr>
          <a:xfrm>
            <a:off x="3938654" y="650131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 of: 05JAN25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82BD799A-202D-1F23-433A-32F78200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83" y="6192411"/>
            <a:ext cx="2926080" cy="60016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general information:</a:t>
            </a:r>
          </a:p>
          <a:p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POC: Liz Brown; (703) 806-3316</a:t>
            </a:r>
          </a:p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virginia.e.brown.civ@army.mil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>
            <a:extLst>
              <a:ext uri="{FF2B5EF4-FFF2-40B4-BE49-F238E27FC236}">
                <a16:creationId xmlns:a16="http://schemas.microsoft.com/office/drawing/2014/main" id="{872EA85B-51C4-C6AA-ED13-5B34B192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26080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CATHOLIC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C73B1CAB-CA55-26A8-A5A1-82B5D5E6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0"/>
            <a:ext cx="2633472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PROTESTANT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A4AFBE1-A8F3-5940-821A-3066ACD82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086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Catholic Mass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5E1E57E-916A-C07F-1ABC-80C81BBA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0"/>
            <a:ext cx="2926080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412BC8-6CC2-83FC-8632-68FC9FD6D8A1}"/>
              </a:ext>
            </a:extLst>
          </p:cNvPr>
          <p:cNvCxnSpPr>
            <a:cxnSpLocks/>
          </p:cNvCxnSpPr>
          <p:nvPr/>
        </p:nvCxnSpPr>
        <p:spPr>
          <a:xfrm>
            <a:off x="3090672" y="-82809"/>
            <a:ext cx="0" cy="91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20">
            <a:extLst>
              <a:ext uri="{FF2B5EF4-FFF2-40B4-BE49-F238E27FC236}">
                <a16:creationId xmlns:a16="http://schemas.microsoft.com/office/drawing/2014/main" id="{CF048DE7-AD4E-FB10-5621-0534A3C55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98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9E479DB0-B83A-41F2-114E-63B3A073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90" y="630598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E09DC77-3F7C-B762-B705-CB687EE40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07" y="632331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0930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3B0B2DC3-36A3-14CC-7468-CD77B2D1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8547"/>
            <a:ext cx="292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by appointment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EA7D47E9-294E-FD63-9707-047AB18D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8481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Confessions</a:t>
            </a: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653FE938-509B-E183-ED9A-EAF6C3D7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93" y="1518809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1115-1145</a:t>
            </a:r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39E5E3E4-8932-84D8-354A-D0D569F00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16" y="1518747"/>
            <a:ext cx="1414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DA6BE1B2-AB3C-DCD6-34BF-34AFE91E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1236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Religious Education</a:t>
            </a:r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55C5D7DA-653C-C12C-1276-5CE5FB96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1994"/>
            <a:ext cx="2926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Catholic Youth meet monthly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(703) 806-3418 </a:t>
            </a:r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973FC684-301B-3C46-5790-DF9323201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91" y="2352253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1045-1200</a:t>
            </a:r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61BB835E-A5F1-C64D-A1C9-48798348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90" y="2353775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Preschool to Adult </a:t>
            </a: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16D2189C-1BA7-F88F-E7D0-4B4D1FBB6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4685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Sacrament of Marriage</a:t>
            </a: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8A7937FC-9F53-41AC-C422-72E1D778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5442"/>
            <a:ext cx="2926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the Catholic Chaplain at least six months prior to sacramental marriage.</a:t>
            </a: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879B4FAC-EC1A-85EA-1500-A49290F4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8137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Sacrament of Baptism</a:t>
            </a: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9C1F870A-51E7-39B1-C7C0-DF85DBCF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8889"/>
            <a:ext cx="2926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held on the first Saturday of the month. Registration is required. To register contact the Catholic Chaplain.</a:t>
            </a: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D59474DA-DE13-F5D2-4602-BB396AB0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7023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Catholic Women of Chapel</a:t>
            </a:r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FA91AE4F-B8D4-327A-E015-1B199A12A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38596"/>
            <a:ext cx="292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fortbelvoircwoc@gmail.com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7F8E6236-1CD4-4FF6-4B29-EC310AE5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91" y="5039697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0930-1100</a:t>
            </a: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04CDC223-12A5-0F63-AC69-D9ACFD81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90" y="5038106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76CE872C-1B94-F4C2-9E09-88335DD3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7401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Knights of Columbus</a:t>
            </a: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EAFCFDCD-C511-8BB1-9BFD-8A596F0F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8967"/>
            <a:ext cx="292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2nd &amp; 4th Thursday 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fbkoc11170@gmail.com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0">
            <a:extLst>
              <a:ext uri="{FF2B5EF4-FFF2-40B4-BE49-F238E27FC236}">
                <a16:creationId xmlns:a16="http://schemas.microsoft.com/office/drawing/2014/main" id="{F2F66039-CC02-AC2D-DD48-6B676B8D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269486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Sunday Worship Services</a:t>
            </a: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418FED35-2E5D-A2F3-0F85-8075CE0C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501095"/>
            <a:ext cx="2633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Chapel Next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Gospel</a:t>
            </a:r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id="{15C4AF1C-63D2-8175-E9EB-BF7295288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83" y="500995"/>
            <a:ext cx="1414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0930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1130</a:t>
            </a: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522FCD67-8CB7-A8B7-BC05-F1FAC123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500994"/>
            <a:ext cx="1414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</p:txBody>
      </p:sp>
      <p:sp>
        <p:nvSpPr>
          <p:cNvPr id="63" name="Rectangle 20">
            <a:extLst>
              <a:ext uri="{FF2B5EF4-FFF2-40B4-BE49-F238E27FC236}">
                <a16:creationId xmlns:a16="http://schemas.microsoft.com/office/drawing/2014/main" id="{7563E30F-87BC-A8E7-88B7-465A9E06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1289334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Children’s Church</a:t>
            </a:r>
          </a:p>
        </p:txBody>
      </p:sp>
      <p:sp>
        <p:nvSpPr>
          <p:cNvPr id="1024" name="Rectangle 20">
            <a:extLst>
              <a:ext uri="{FF2B5EF4-FFF2-40B4-BE49-F238E27FC236}">
                <a16:creationId xmlns:a16="http://schemas.microsoft.com/office/drawing/2014/main" id="{4F1F5B02-1930-A0CC-4A00-E136D4E8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1522590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specific service for details</a:t>
            </a:r>
          </a:p>
        </p:txBody>
      </p:sp>
      <p:sp>
        <p:nvSpPr>
          <p:cNvPr id="1025" name="Rectangle 20">
            <a:extLst>
              <a:ext uri="{FF2B5EF4-FFF2-40B4-BE49-F238E27FC236}">
                <a16:creationId xmlns:a16="http://schemas.microsoft.com/office/drawing/2014/main" id="{5257CA54-0B8E-C45C-408B-85D0C58C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1757509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Religious Education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4A1E36D0-59C5-4A78-6666-FE58E238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1989530"/>
            <a:ext cx="2633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Sunday School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(Kindergarten to Adult)</a:t>
            </a:r>
          </a:p>
        </p:txBody>
      </p:sp>
      <p:sp>
        <p:nvSpPr>
          <p:cNvPr id="1029" name="Rectangle 20">
            <a:extLst>
              <a:ext uri="{FF2B5EF4-FFF2-40B4-BE49-F238E27FC236}">
                <a16:creationId xmlns:a16="http://schemas.microsoft.com/office/drawing/2014/main" id="{7E20840B-AFFB-33B1-3525-74E8FBD3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383" y="1989147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0920-1030</a:t>
            </a:r>
          </a:p>
        </p:txBody>
      </p:sp>
      <p:sp>
        <p:nvSpPr>
          <p:cNvPr id="1031" name="Rectangle 20">
            <a:extLst>
              <a:ext uri="{FF2B5EF4-FFF2-40B4-BE49-F238E27FC236}">
                <a16:creationId xmlns:a16="http://schemas.microsoft.com/office/drawing/2014/main" id="{76988F3B-2C0B-BD8D-CB1C-28CCF0BC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415" y="1989852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B8BD4828-3827-5A44-E31A-C0B54572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2406345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Student Ministries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B769D8AA-78C7-1DCD-CBB7-052CAD04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2637439"/>
            <a:ext cx="2633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mwilliams@yfc.net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Rectangle 20">
            <a:extLst>
              <a:ext uri="{FF2B5EF4-FFF2-40B4-BE49-F238E27FC236}">
                <a16:creationId xmlns:a16="http://schemas.microsoft.com/office/drawing/2014/main" id="{7161CCC3-535A-3D84-730D-BD2965ADE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83" y="2637064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</a:p>
        </p:txBody>
      </p:sp>
      <p:sp>
        <p:nvSpPr>
          <p:cNvPr id="1035" name="Rectangle 20">
            <a:extLst>
              <a:ext uri="{FF2B5EF4-FFF2-40B4-BE49-F238E27FC236}">
                <a16:creationId xmlns:a16="http://schemas.microsoft.com/office/drawing/2014/main" id="{C213FD5E-13B0-9346-BB7A-66C3C9F86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637523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</p:txBody>
      </p:sp>
      <p:sp>
        <p:nvSpPr>
          <p:cNvPr id="1036" name="Rectangle 20">
            <a:extLst>
              <a:ext uri="{FF2B5EF4-FFF2-40B4-BE49-F238E27FC236}">
                <a16:creationId xmlns:a16="http://schemas.microsoft.com/office/drawing/2014/main" id="{052BEB0B-0579-AD57-4838-7B97F75B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3054262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AWANA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Rectangle 20">
            <a:extLst>
              <a:ext uri="{FF2B5EF4-FFF2-40B4-BE49-F238E27FC236}">
                <a16:creationId xmlns:a16="http://schemas.microsoft.com/office/drawing/2014/main" id="{6576C2F0-72B5-E0C9-0537-8DBB386F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3" y="3285649"/>
            <a:ext cx="2666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ftbelvoirawana@gmail.com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(Age 3 to 12th grade during school)</a:t>
            </a:r>
          </a:p>
        </p:txBody>
      </p:sp>
      <p:sp>
        <p:nvSpPr>
          <p:cNvPr id="1038" name="Rectangle 20">
            <a:extLst>
              <a:ext uri="{FF2B5EF4-FFF2-40B4-BE49-F238E27FC236}">
                <a16:creationId xmlns:a16="http://schemas.microsoft.com/office/drawing/2014/main" id="{0D56CE16-2666-57F5-9F54-A1FE18BB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84" y="3284984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1600-1745</a:t>
            </a:r>
          </a:p>
        </p:txBody>
      </p:sp>
      <p:sp>
        <p:nvSpPr>
          <p:cNvPr id="1039" name="Rectangle 20">
            <a:extLst>
              <a:ext uri="{FF2B5EF4-FFF2-40B4-BE49-F238E27FC236}">
                <a16:creationId xmlns:a16="http://schemas.microsoft.com/office/drawing/2014/main" id="{BF6F1295-645E-F67A-26DE-05576FEF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016" y="3286427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</a:p>
        </p:txBody>
      </p:sp>
      <p:sp>
        <p:nvSpPr>
          <p:cNvPr id="1045" name="Rectangle 20">
            <a:extLst>
              <a:ext uri="{FF2B5EF4-FFF2-40B4-BE49-F238E27FC236}">
                <a16:creationId xmlns:a16="http://schemas.microsoft.com/office/drawing/2014/main" id="{07148EC4-1C03-8670-2BE8-F12CE1D7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44" y="3920564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Belvoir Men of Faith (BMOF)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6" name="Rectangle 20">
            <a:extLst>
              <a:ext uri="{FF2B5EF4-FFF2-40B4-BE49-F238E27FC236}">
                <a16:creationId xmlns:a16="http://schemas.microsoft.com/office/drawing/2014/main" id="{3D49792C-768D-4385-8CB8-40CC4D98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384" y="4207043"/>
            <a:ext cx="2731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2nd &amp; 4th Saturday 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jjrossi01@gmail.com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Rectangle 20">
            <a:extLst>
              <a:ext uri="{FF2B5EF4-FFF2-40B4-BE49-F238E27FC236}">
                <a16:creationId xmlns:a16="http://schemas.microsoft.com/office/drawing/2014/main" id="{DA7FA3DD-5A74-73A8-5497-5E09E3FDC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454" y="4213466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0730-0900</a:t>
            </a:r>
          </a:p>
        </p:txBody>
      </p:sp>
      <p:sp>
        <p:nvSpPr>
          <p:cNvPr id="1048" name="Rectangle 20">
            <a:extLst>
              <a:ext uri="{FF2B5EF4-FFF2-40B4-BE49-F238E27FC236}">
                <a16:creationId xmlns:a16="http://schemas.microsoft.com/office/drawing/2014/main" id="{21FD8FD8-08BC-DA28-E698-8B11781D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07" y="4216582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</a:p>
        </p:txBody>
      </p:sp>
      <p:sp>
        <p:nvSpPr>
          <p:cNvPr id="1049" name="Rectangle 20">
            <a:extLst>
              <a:ext uri="{FF2B5EF4-FFF2-40B4-BE49-F238E27FC236}">
                <a16:creationId xmlns:a16="http://schemas.microsoft.com/office/drawing/2014/main" id="{C51A4028-9404-5C75-F00B-5E7B0504B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44" y="4627352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Protestant Women of Chapel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0" name="Rectangle 20">
            <a:extLst>
              <a:ext uri="{FF2B5EF4-FFF2-40B4-BE49-F238E27FC236}">
                <a16:creationId xmlns:a16="http://schemas.microsoft.com/office/drawing/2014/main" id="{2DD219C8-8EA0-09CD-5CF3-F10D8E3D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979" y="4888218"/>
            <a:ext cx="2633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www.pwocfortbelvoir.org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1" name="Rectangle 20">
            <a:extLst>
              <a:ext uri="{FF2B5EF4-FFF2-40B4-BE49-F238E27FC236}">
                <a16:creationId xmlns:a16="http://schemas.microsoft.com/office/drawing/2014/main" id="{6F51D4A9-29E7-0BE5-F967-D1CB54E0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47" y="4894556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0945</a:t>
            </a:r>
          </a:p>
        </p:txBody>
      </p:sp>
      <p:sp>
        <p:nvSpPr>
          <p:cNvPr id="1052" name="Rectangle 20">
            <a:extLst>
              <a:ext uri="{FF2B5EF4-FFF2-40B4-BE49-F238E27FC236}">
                <a16:creationId xmlns:a16="http://schemas.microsoft.com/office/drawing/2014/main" id="{7E1EF638-75C7-482F-3868-EC281070C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739" y="4885175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</p:txBody>
      </p:sp>
      <p:sp>
        <p:nvSpPr>
          <p:cNvPr id="1053" name="Rectangle 20">
            <a:extLst>
              <a:ext uri="{FF2B5EF4-FFF2-40B4-BE49-F238E27FC236}">
                <a16:creationId xmlns:a16="http://schemas.microsoft.com/office/drawing/2014/main" id="{D2BED3DD-50F0-B232-A74F-55D40A05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787" y="5304352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Gospel Women of Worship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" name="Rectangle 20">
            <a:extLst>
              <a:ext uri="{FF2B5EF4-FFF2-40B4-BE49-F238E27FC236}">
                <a16:creationId xmlns:a16="http://schemas.microsoft.com/office/drawing/2014/main" id="{696E9B1F-C771-20BA-A34D-3CDEFFDB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787" y="5541305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1st Saturday</a:t>
            </a:r>
          </a:p>
        </p:txBody>
      </p:sp>
      <p:sp>
        <p:nvSpPr>
          <p:cNvPr id="1055" name="Rectangle 20">
            <a:extLst>
              <a:ext uri="{FF2B5EF4-FFF2-40B4-BE49-F238E27FC236}">
                <a16:creationId xmlns:a16="http://schemas.microsoft.com/office/drawing/2014/main" id="{8EAE5B71-05B7-355B-C3FA-9210871C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81" y="5551685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0900</a:t>
            </a:r>
          </a:p>
        </p:txBody>
      </p:sp>
      <p:sp>
        <p:nvSpPr>
          <p:cNvPr id="1056" name="Rectangle 20">
            <a:extLst>
              <a:ext uri="{FF2B5EF4-FFF2-40B4-BE49-F238E27FC236}">
                <a16:creationId xmlns:a16="http://schemas.microsoft.com/office/drawing/2014/main" id="{DB88CAC2-2848-720D-8BC8-8F83828F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565" y="5561706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</p:txBody>
      </p:sp>
      <p:sp>
        <p:nvSpPr>
          <p:cNvPr id="1057" name="Rectangle 20">
            <a:extLst>
              <a:ext uri="{FF2B5EF4-FFF2-40B4-BE49-F238E27FC236}">
                <a16:creationId xmlns:a16="http://schemas.microsoft.com/office/drawing/2014/main" id="{DC524E42-A677-BDDE-79D0-A6CD005E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6" y="268574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Sabbath Service and Oneg Shabbat</a:t>
            </a:r>
          </a:p>
        </p:txBody>
      </p:sp>
      <p:sp>
        <p:nvSpPr>
          <p:cNvPr id="1058" name="Rectangle 20">
            <a:extLst>
              <a:ext uri="{FF2B5EF4-FFF2-40B4-BE49-F238E27FC236}">
                <a16:creationId xmlns:a16="http://schemas.microsoft.com/office/drawing/2014/main" id="{7FA73E7A-7F96-1DB1-E5C0-E33262BEB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6" y="500456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059" name="Rectangle 20">
            <a:extLst>
              <a:ext uri="{FF2B5EF4-FFF2-40B4-BE49-F238E27FC236}">
                <a16:creationId xmlns:a16="http://schemas.microsoft.com/office/drawing/2014/main" id="{F8EBFE59-5CC3-20C9-2DC6-2BC0F724B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026" y="500456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</p:txBody>
      </p:sp>
      <p:sp>
        <p:nvSpPr>
          <p:cNvPr id="1060" name="Rectangle 20">
            <a:extLst>
              <a:ext uri="{FF2B5EF4-FFF2-40B4-BE49-F238E27FC236}">
                <a16:creationId xmlns:a16="http://schemas.microsoft.com/office/drawing/2014/main" id="{91B23CCC-620A-4F59-E5B1-01B9B140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629" y="502728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</p:txBody>
      </p:sp>
      <p:sp>
        <p:nvSpPr>
          <p:cNvPr id="1062" name="Rectangle 20">
            <a:extLst>
              <a:ext uri="{FF2B5EF4-FFF2-40B4-BE49-F238E27FC236}">
                <a16:creationId xmlns:a16="http://schemas.microsoft.com/office/drawing/2014/main" id="{4C87FC05-58FD-F0CF-B64B-B2EA3B90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6" y="732064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Torah Service</a:t>
            </a:r>
          </a:p>
        </p:txBody>
      </p:sp>
      <p:sp>
        <p:nvSpPr>
          <p:cNvPr id="1080" name="Rectangle 20">
            <a:extLst>
              <a:ext uri="{FF2B5EF4-FFF2-40B4-BE49-F238E27FC236}">
                <a16:creationId xmlns:a16="http://schemas.microsoft.com/office/drawing/2014/main" id="{62486325-B151-22F1-CC6B-AF5AEDA20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962700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4th Saturday</a:t>
            </a:r>
          </a:p>
        </p:txBody>
      </p:sp>
      <p:sp>
        <p:nvSpPr>
          <p:cNvPr id="1081" name="Rectangle 20">
            <a:extLst>
              <a:ext uri="{FF2B5EF4-FFF2-40B4-BE49-F238E27FC236}">
                <a16:creationId xmlns:a16="http://schemas.microsoft.com/office/drawing/2014/main" id="{DA99964A-EEEA-ABB4-C6E5-A842A55F1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8" y="964700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082" name="Rectangle 20">
            <a:extLst>
              <a:ext uri="{FF2B5EF4-FFF2-40B4-BE49-F238E27FC236}">
                <a16:creationId xmlns:a16="http://schemas.microsoft.com/office/drawing/2014/main" id="{735ABB2A-0651-CEDE-B7A4-49D454CF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026" y="964630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Belvoir Chapel</a:t>
            </a:r>
          </a:p>
        </p:txBody>
      </p:sp>
      <p:sp>
        <p:nvSpPr>
          <p:cNvPr id="1083" name="Rectangle 20">
            <a:extLst>
              <a:ext uri="{FF2B5EF4-FFF2-40B4-BE49-F238E27FC236}">
                <a16:creationId xmlns:a16="http://schemas.microsoft.com/office/drawing/2014/main" id="{A66177F6-FCF2-59CB-6B1A-8C08811C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1194170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Family Shabbat</a:t>
            </a:r>
          </a:p>
        </p:txBody>
      </p:sp>
      <p:sp>
        <p:nvSpPr>
          <p:cNvPr id="1084" name="Rectangle 20">
            <a:extLst>
              <a:ext uri="{FF2B5EF4-FFF2-40B4-BE49-F238E27FC236}">
                <a16:creationId xmlns:a16="http://schemas.microsoft.com/office/drawing/2014/main" id="{5E758DA8-3B81-23D1-9A77-BB3576D9E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1426814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2nd Saturday</a:t>
            </a:r>
          </a:p>
        </p:txBody>
      </p:sp>
      <p:sp>
        <p:nvSpPr>
          <p:cNvPr id="1085" name="Rectangle 20">
            <a:extLst>
              <a:ext uri="{FF2B5EF4-FFF2-40B4-BE49-F238E27FC236}">
                <a16:creationId xmlns:a16="http://schemas.microsoft.com/office/drawing/2014/main" id="{377CEB4F-3986-8CA7-920C-DA7E6C39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842" y="1424665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086" name="Rectangle 20">
            <a:extLst>
              <a:ext uri="{FF2B5EF4-FFF2-40B4-BE49-F238E27FC236}">
                <a16:creationId xmlns:a16="http://schemas.microsoft.com/office/drawing/2014/main" id="{132C742E-B38E-BF23-B1BF-E44E2CB6D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026" y="1425931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Fairfax Chapel</a:t>
            </a:r>
          </a:p>
        </p:txBody>
      </p:sp>
      <p:sp>
        <p:nvSpPr>
          <p:cNvPr id="1087" name="Rectangle 20">
            <a:extLst>
              <a:ext uri="{FF2B5EF4-FFF2-40B4-BE49-F238E27FC236}">
                <a16:creationId xmlns:a16="http://schemas.microsoft.com/office/drawing/2014/main" id="{1260E2BA-7930-9E96-BB0A-3D3DAC162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1659735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Religious Education</a:t>
            </a:r>
          </a:p>
        </p:txBody>
      </p:sp>
      <p:sp>
        <p:nvSpPr>
          <p:cNvPr id="1088" name="Rectangle 20">
            <a:extLst>
              <a:ext uri="{FF2B5EF4-FFF2-40B4-BE49-F238E27FC236}">
                <a16:creationId xmlns:a16="http://schemas.microsoft.com/office/drawing/2014/main" id="{9C88088D-9985-7230-8E02-1307B9C5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1892222"/>
            <a:ext cx="2926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for class schedule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Tutoring by appointment </a:t>
            </a:r>
          </a:p>
        </p:txBody>
      </p:sp>
      <p:sp>
        <p:nvSpPr>
          <p:cNvPr id="1089" name="Rectangle 20">
            <a:extLst>
              <a:ext uri="{FF2B5EF4-FFF2-40B4-BE49-F238E27FC236}">
                <a16:creationId xmlns:a16="http://schemas.microsoft.com/office/drawing/2014/main" id="{3AD3C63B-7E5E-91E0-BD18-E92B3AC3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633" y="1891558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0930-1230</a:t>
            </a:r>
          </a:p>
        </p:txBody>
      </p:sp>
      <p:sp>
        <p:nvSpPr>
          <p:cNvPr id="1091" name="Rectangle 20">
            <a:extLst>
              <a:ext uri="{FF2B5EF4-FFF2-40B4-BE49-F238E27FC236}">
                <a16:creationId xmlns:a16="http://schemas.microsoft.com/office/drawing/2014/main" id="{3E9CB9D7-4495-BC50-98BF-7DD31A8F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2468089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Adult Hebrew School</a:t>
            </a:r>
          </a:p>
        </p:txBody>
      </p:sp>
      <p:sp>
        <p:nvSpPr>
          <p:cNvPr id="1092" name="Rectangle 20">
            <a:extLst>
              <a:ext uri="{FF2B5EF4-FFF2-40B4-BE49-F238E27FC236}">
                <a16:creationId xmlns:a16="http://schemas.microsoft.com/office/drawing/2014/main" id="{AED61C2A-54F0-9EA0-58AA-30CA78B8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866" y="2662819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1093" name="Rectangle 20">
            <a:extLst>
              <a:ext uri="{FF2B5EF4-FFF2-40B4-BE49-F238E27FC236}">
                <a16:creationId xmlns:a16="http://schemas.microsoft.com/office/drawing/2014/main" id="{C490464D-9055-DAC1-E588-EC8D16AD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629" y="2669723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0700</a:t>
            </a:r>
          </a:p>
        </p:txBody>
      </p:sp>
      <p:sp>
        <p:nvSpPr>
          <p:cNvPr id="1094" name="Rectangle 20">
            <a:extLst>
              <a:ext uri="{FF2B5EF4-FFF2-40B4-BE49-F238E27FC236}">
                <a16:creationId xmlns:a16="http://schemas.microsoft.com/office/drawing/2014/main" id="{FC908BAF-74FF-F121-E8E2-27DF2532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026" y="2656832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1095" name="Rectangle 20">
            <a:extLst>
              <a:ext uri="{FF2B5EF4-FFF2-40B4-BE49-F238E27FC236}">
                <a16:creationId xmlns:a16="http://schemas.microsoft.com/office/drawing/2014/main" id="{86F5D508-B979-C5E7-03CB-ED7DCC7D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2857769"/>
            <a:ext cx="29260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Supports &amp; celebrates all Jewish holidays. For more information on any  of the above Jewish programs, call (202) 934-7061 or visit BLDG 221.</a:t>
            </a:r>
          </a:p>
        </p:txBody>
      </p:sp>
      <p:sp>
        <p:nvSpPr>
          <p:cNvPr id="1096" name="Rectangle 20">
            <a:extLst>
              <a:ext uri="{FF2B5EF4-FFF2-40B4-BE49-F238E27FC236}">
                <a16:creationId xmlns:a16="http://schemas.microsoft.com/office/drawing/2014/main" id="{29F07A97-F3D3-6D6D-B3C5-B49B8DF23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3569067"/>
            <a:ext cx="29260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Buddhist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7" name="Rectangle 20">
            <a:extLst>
              <a:ext uri="{FF2B5EF4-FFF2-40B4-BE49-F238E27FC236}">
                <a16:creationId xmlns:a16="http://schemas.microsoft.com/office/drawing/2014/main" id="{07775DA6-519B-9DA0-BE77-076F166E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3855358"/>
            <a:ext cx="292608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Virtual Meeting</a:t>
            </a:r>
          </a:p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POC: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Yashika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Cook; (571) 231-1549</a:t>
            </a:r>
          </a:p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yashika.r.cook.mil@health.mil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98" name="Rectangle 20">
            <a:extLst>
              <a:ext uri="{FF2B5EF4-FFF2-40B4-BE49-F238E27FC236}">
                <a16:creationId xmlns:a16="http://schemas.microsoft.com/office/drawing/2014/main" id="{03CABCA0-FC4D-1162-296C-D4D053B7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4455522"/>
            <a:ext cx="2926080" cy="76944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Religious Education contact Sister Michael Bochnowski (DRE); (703) 806-3418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smary.m.bochnowski.civ@army.mil</a:t>
            </a:r>
            <a:endParaRPr lang="en-US" alt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9" name="Rectangle 20">
            <a:extLst>
              <a:ext uri="{FF2B5EF4-FFF2-40B4-BE49-F238E27FC236}">
                <a16:creationId xmlns:a16="http://schemas.microsoft.com/office/drawing/2014/main" id="{D3F1E040-9C3A-05C7-7269-2ED38F78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5224335"/>
            <a:ext cx="2926080" cy="76944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Protestant ministries contact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Hye Jin Hwang (DRE); (703) 806-3958</a:t>
            </a:r>
          </a:p>
          <a:p>
            <a:pPr algn="ctr"/>
            <a:r>
              <a:rPr lang="en-US" altLang="en-US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hye.j.hwang.</a:t>
            </a:r>
            <a:r>
              <a:rPr lang="en-US" altLang="en-US" sz="11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</a:t>
            </a:r>
            <a:r>
              <a:rPr lang="en-US" altLang="en-US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@army.mil</a:t>
            </a:r>
            <a:endParaRPr lang="en-US" alt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0" name="Rectangle 20">
            <a:extLst>
              <a:ext uri="{FF2B5EF4-FFF2-40B4-BE49-F238E27FC236}">
                <a16:creationId xmlns:a16="http://schemas.microsoft.com/office/drawing/2014/main" id="{290C4190-EF7D-630F-7A50-2B703B65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787" y="5795973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Family Night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(two 8 week sessions)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1" name="Rectangle 20">
            <a:extLst>
              <a:ext uri="{FF2B5EF4-FFF2-40B4-BE49-F238E27FC236}">
                <a16:creationId xmlns:a16="http://schemas.microsoft.com/office/drawing/2014/main" id="{29F5DAAC-5B65-CA03-EDA1-627C48E8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57" y="6063982"/>
            <a:ext cx="2633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102" name="Rectangle 20">
            <a:extLst>
              <a:ext uri="{FF2B5EF4-FFF2-40B4-BE49-F238E27FC236}">
                <a16:creationId xmlns:a16="http://schemas.microsoft.com/office/drawing/2014/main" id="{AD110BF0-6354-6984-4758-24D07D38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765" y="6067291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1800-1930</a:t>
            </a:r>
          </a:p>
        </p:txBody>
      </p:sp>
      <p:sp>
        <p:nvSpPr>
          <p:cNvPr id="1103" name="Rectangle 20">
            <a:extLst>
              <a:ext uri="{FF2B5EF4-FFF2-40B4-BE49-F238E27FC236}">
                <a16:creationId xmlns:a16="http://schemas.microsoft.com/office/drawing/2014/main" id="{46CB7952-7D7C-0060-DBD6-2D0EB9CB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6" y="6063982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</a:p>
        </p:txBody>
      </p:sp>
      <p:sp>
        <p:nvSpPr>
          <p:cNvPr id="1104" name="Rectangle 20">
            <a:extLst>
              <a:ext uri="{FF2B5EF4-FFF2-40B4-BE49-F238E27FC236}">
                <a16:creationId xmlns:a16="http://schemas.microsoft.com/office/drawing/2014/main" id="{86687A1D-FAF7-CAE9-D030-A34B784F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" y="6154311"/>
            <a:ext cx="2926080" cy="60016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Catholic ministries </a:t>
            </a:r>
          </a:p>
          <a:p>
            <a:pPr algn="ctr"/>
            <a:endParaRPr lang="en-US" alt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www.FortBelvoirCatholicCommunity.com</a:t>
            </a:r>
            <a:endParaRPr lang="en-US" alt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37B9AB57-0FFE-86BC-C165-B79FDCAC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90" y="838003"/>
            <a:ext cx="292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          1100	      Fairfax Chapel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Wednesday  1205      Woodlawn Chapel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19DC8831-2B30-6246-91B8-0F4A2755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040" y="1919151"/>
            <a:ext cx="881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BLDG 221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C0DC55A-C251-9497-B6D5-2F949B1A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5989262"/>
            <a:ext cx="2926080" cy="60016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general information: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POC: Liz Brown; (703) 806-3316</a:t>
            </a:r>
          </a:p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virginia.e.brown.civ@army.mil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480A857-ABB1-E87F-4DE6-E0D019AB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" y="483231"/>
            <a:ext cx="292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61472E72-CD01-438F-8296-446D0204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12" y="481664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1600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643408-9FDA-23F5-7AA9-767236AE8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99" y="480831"/>
            <a:ext cx="1414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Woodlawn Chapel</a:t>
            </a:r>
          </a:p>
        </p:txBody>
      </p:sp>
    </p:spTree>
    <p:extLst>
      <p:ext uri="{BB962C8B-B14F-4D97-AF65-F5344CB8AC3E}">
        <p14:creationId xmlns:p14="http://schemas.microsoft.com/office/powerpoint/2010/main" val="402632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12146</TotalTime>
  <Words>677</Words>
  <Application>Microsoft Office PowerPoint</Application>
  <PresentationFormat>On-screen Show (4:3)</PresentationFormat>
  <Paragraphs>172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Rich, Clifford W SSG USARMY MCOE (USA)</dc:creator>
  <cp:lastModifiedBy>Rich, Clifford W SSG USARMY USAG (USA)</cp:lastModifiedBy>
  <cp:revision>8</cp:revision>
  <cp:lastPrinted>2024-12-04T20:18:28Z</cp:lastPrinted>
  <dcterms:created xsi:type="dcterms:W3CDTF">2023-12-08T20:00:53Z</dcterms:created>
  <dcterms:modified xsi:type="dcterms:W3CDTF">2025-02-06T15:17:23Z</dcterms:modified>
</cp:coreProperties>
</file>